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2"/>
  </p:notes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817"/>
  </p:normalViewPr>
  <p:slideViewPr>
    <p:cSldViewPr snapToGrid="0" snapToObjects="1">
      <p:cViewPr varScale="1">
        <p:scale>
          <a:sx n="107" d="100"/>
          <a:sy n="107" d="100"/>
        </p:scale>
        <p:origin x="736" y="17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LK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D064BC-2676-3D4B-826D-61C7B91A1F6E}" type="datetimeFigureOut">
              <a:rPr lang="en-LK" smtClean="0"/>
              <a:t>2/20/20</a:t>
            </a:fld>
            <a:endParaRPr lang="en-LK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LK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L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0021C2-09F9-9840-BDFF-5EDB4077E784}" type="slidenum">
              <a:rPr lang="en-LK" smtClean="0"/>
              <a:t>‹#›</a:t>
            </a:fld>
            <a:endParaRPr lang="en-LK"/>
          </a:p>
        </p:txBody>
      </p:sp>
    </p:spTree>
    <p:extLst>
      <p:ext uri="{BB962C8B-B14F-4D97-AF65-F5344CB8AC3E}">
        <p14:creationId xmlns:p14="http://schemas.microsoft.com/office/powerpoint/2010/main" val="32286248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0021C2-09F9-9840-BDFF-5EDB4077E784}" type="slidenum">
              <a:rPr lang="en-LK" smtClean="0"/>
              <a:t>2</a:t>
            </a:fld>
            <a:endParaRPr lang="en-LK"/>
          </a:p>
        </p:txBody>
      </p:sp>
    </p:spTree>
    <p:extLst>
      <p:ext uri="{BB962C8B-B14F-4D97-AF65-F5344CB8AC3E}">
        <p14:creationId xmlns:p14="http://schemas.microsoft.com/office/powerpoint/2010/main" val="18870471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495B0-F06C-C34E-96BA-7D216169C31B}" type="datetimeFigureOut">
              <a:rPr lang="en-LK" smtClean="0"/>
              <a:t>2/20/20</a:t>
            </a:fld>
            <a:endParaRPr lang="en-L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EFFAB-D11B-F94D-B88E-7107A342F0CE}" type="slidenum">
              <a:rPr lang="en-LK" smtClean="0"/>
              <a:t>‹#›</a:t>
            </a:fld>
            <a:endParaRPr lang="en-LK"/>
          </a:p>
        </p:txBody>
      </p:sp>
    </p:spTree>
    <p:extLst>
      <p:ext uri="{BB962C8B-B14F-4D97-AF65-F5344CB8AC3E}">
        <p14:creationId xmlns:p14="http://schemas.microsoft.com/office/powerpoint/2010/main" val="13609829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495B0-F06C-C34E-96BA-7D216169C31B}" type="datetimeFigureOut">
              <a:rPr lang="en-LK" smtClean="0"/>
              <a:t>2/20/20</a:t>
            </a:fld>
            <a:endParaRPr lang="en-L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EFFAB-D11B-F94D-B88E-7107A342F0CE}" type="slidenum">
              <a:rPr lang="en-LK" smtClean="0"/>
              <a:t>‹#›</a:t>
            </a:fld>
            <a:endParaRPr lang="en-LK"/>
          </a:p>
        </p:txBody>
      </p:sp>
    </p:spTree>
    <p:extLst>
      <p:ext uri="{BB962C8B-B14F-4D97-AF65-F5344CB8AC3E}">
        <p14:creationId xmlns:p14="http://schemas.microsoft.com/office/powerpoint/2010/main" val="9808644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495B0-F06C-C34E-96BA-7D216169C31B}" type="datetimeFigureOut">
              <a:rPr lang="en-LK" smtClean="0"/>
              <a:t>2/20/20</a:t>
            </a:fld>
            <a:endParaRPr lang="en-L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EFFAB-D11B-F94D-B88E-7107A342F0CE}" type="slidenum">
              <a:rPr lang="en-LK" smtClean="0"/>
              <a:t>‹#›</a:t>
            </a:fld>
            <a:endParaRPr lang="en-LK"/>
          </a:p>
        </p:txBody>
      </p:sp>
    </p:spTree>
    <p:extLst>
      <p:ext uri="{BB962C8B-B14F-4D97-AF65-F5344CB8AC3E}">
        <p14:creationId xmlns:p14="http://schemas.microsoft.com/office/powerpoint/2010/main" val="42286506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495B0-F06C-C34E-96BA-7D216169C31B}" type="datetimeFigureOut">
              <a:rPr lang="en-LK" smtClean="0"/>
              <a:t>2/20/20</a:t>
            </a:fld>
            <a:endParaRPr lang="en-L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EFFAB-D11B-F94D-B88E-7107A342F0CE}" type="slidenum">
              <a:rPr lang="en-LK" smtClean="0"/>
              <a:t>‹#›</a:t>
            </a:fld>
            <a:endParaRPr lang="en-LK"/>
          </a:p>
        </p:txBody>
      </p:sp>
    </p:spTree>
    <p:extLst>
      <p:ext uri="{BB962C8B-B14F-4D97-AF65-F5344CB8AC3E}">
        <p14:creationId xmlns:p14="http://schemas.microsoft.com/office/powerpoint/2010/main" val="32155380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495B0-F06C-C34E-96BA-7D216169C31B}" type="datetimeFigureOut">
              <a:rPr lang="en-LK" smtClean="0"/>
              <a:t>2/20/20</a:t>
            </a:fld>
            <a:endParaRPr lang="en-L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EFFAB-D11B-F94D-B88E-7107A342F0CE}" type="slidenum">
              <a:rPr lang="en-LK" smtClean="0"/>
              <a:t>‹#›</a:t>
            </a:fld>
            <a:endParaRPr lang="en-LK"/>
          </a:p>
        </p:txBody>
      </p:sp>
    </p:spTree>
    <p:extLst>
      <p:ext uri="{BB962C8B-B14F-4D97-AF65-F5344CB8AC3E}">
        <p14:creationId xmlns:p14="http://schemas.microsoft.com/office/powerpoint/2010/main" val="27822432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495B0-F06C-C34E-96BA-7D216169C31B}" type="datetimeFigureOut">
              <a:rPr lang="en-LK" smtClean="0"/>
              <a:t>2/20/20</a:t>
            </a:fld>
            <a:endParaRPr lang="en-L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EFFAB-D11B-F94D-B88E-7107A342F0CE}" type="slidenum">
              <a:rPr lang="en-LK" smtClean="0"/>
              <a:t>‹#›</a:t>
            </a:fld>
            <a:endParaRPr lang="en-LK"/>
          </a:p>
        </p:txBody>
      </p:sp>
    </p:spTree>
    <p:extLst>
      <p:ext uri="{BB962C8B-B14F-4D97-AF65-F5344CB8AC3E}">
        <p14:creationId xmlns:p14="http://schemas.microsoft.com/office/powerpoint/2010/main" val="6865466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495B0-F06C-C34E-96BA-7D216169C31B}" type="datetimeFigureOut">
              <a:rPr lang="en-LK" smtClean="0"/>
              <a:t>2/20/20</a:t>
            </a:fld>
            <a:endParaRPr lang="en-LK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K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EFFAB-D11B-F94D-B88E-7107A342F0CE}" type="slidenum">
              <a:rPr lang="en-LK" smtClean="0"/>
              <a:t>‹#›</a:t>
            </a:fld>
            <a:endParaRPr lang="en-LK"/>
          </a:p>
        </p:txBody>
      </p:sp>
    </p:spTree>
    <p:extLst>
      <p:ext uri="{BB962C8B-B14F-4D97-AF65-F5344CB8AC3E}">
        <p14:creationId xmlns:p14="http://schemas.microsoft.com/office/powerpoint/2010/main" val="27084193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495B0-F06C-C34E-96BA-7D216169C31B}" type="datetimeFigureOut">
              <a:rPr lang="en-LK" smtClean="0"/>
              <a:t>2/20/20</a:t>
            </a:fld>
            <a:endParaRPr lang="en-LK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K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EFFAB-D11B-F94D-B88E-7107A342F0CE}" type="slidenum">
              <a:rPr lang="en-LK" smtClean="0"/>
              <a:t>‹#›</a:t>
            </a:fld>
            <a:endParaRPr lang="en-LK"/>
          </a:p>
        </p:txBody>
      </p:sp>
    </p:spTree>
    <p:extLst>
      <p:ext uri="{BB962C8B-B14F-4D97-AF65-F5344CB8AC3E}">
        <p14:creationId xmlns:p14="http://schemas.microsoft.com/office/powerpoint/2010/main" val="28145302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495B0-F06C-C34E-96BA-7D216169C31B}" type="datetimeFigureOut">
              <a:rPr lang="en-LK" smtClean="0"/>
              <a:t>2/20/20</a:t>
            </a:fld>
            <a:endParaRPr lang="en-LK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EFFAB-D11B-F94D-B88E-7107A342F0CE}" type="slidenum">
              <a:rPr lang="en-LK" smtClean="0"/>
              <a:t>‹#›</a:t>
            </a:fld>
            <a:endParaRPr lang="en-LK"/>
          </a:p>
        </p:txBody>
      </p:sp>
    </p:spTree>
    <p:extLst>
      <p:ext uri="{BB962C8B-B14F-4D97-AF65-F5344CB8AC3E}">
        <p14:creationId xmlns:p14="http://schemas.microsoft.com/office/powerpoint/2010/main" val="11277372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495B0-F06C-C34E-96BA-7D216169C31B}" type="datetimeFigureOut">
              <a:rPr lang="en-LK" smtClean="0"/>
              <a:t>2/20/20</a:t>
            </a:fld>
            <a:endParaRPr lang="en-L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EFFAB-D11B-F94D-B88E-7107A342F0CE}" type="slidenum">
              <a:rPr lang="en-LK" smtClean="0"/>
              <a:t>‹#›</a:t>
            </a:fld>
            <a:endParaRPr lang="en-LK"/>
          </a:p>
        </p:txBody>
      </p:sp>
    </p:spTree>
    <p:extLst>
      <p:ext uri="{BB962C8B-B14F-4D97-AF65-F5344CB8AC3E}">
        <p14:creationId xmlns:p14="http://schemas.microsoft.com/office/powerpoint/2010/main" val="2798721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495B0-F06C-C34E-96BA-7D216169C31B}" type="datetimeFigureOut">
              <a:rPr lang="en-LK" smtClean="0"/>
              <a:t>2/20/20</a:t>
            </a:fld>
            <a:endParaRPr lang="en-L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EFFAB-D11B-F94D-B88E-7107A342F0CE}" type="slidenum">
              <a:rPr lang="en-LK" smtClean="0"/>
              <a:t>‹#›</a:t>
            </a:fld>
            <a:endParaRPr lang="en-LK"/>
          </a:p>
        </p:txBody>
      </p:sp>
    </p:spTree>
    <p:extLst>
      <p:ext uri="{BB962C8B-B14F-4D97-AF65-F5344CB8AC3E}">
        <p14:creationId xmlns:p14="http://schemas.microsoft.com/office/powerpoint/2010/main" val="27012507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A495B0-F06C-C34E-96BA-7D216169C31B}" type="datetimeFigureOut">
              <a:rPr lang="en-LK" smtClean="0"/>
              <a:t>2/20/20</a:t>
            </a:fld>
            <a:endParaRPr lang="en-L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L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2EFFAB-D11B-F94D-B88E-7107A342F0CE}" type="slidenum">
              <a:rPr lang="en-LK" smtClean="0"/>
              <a:t>‹#›</a:t>
            </a:fld>
            <a:endParaRPr lang="en-LK"/>
          </a:p>
        </p:txBody>
      </p:sp>
    </p:spTree>
    <p:extLst>
      <p:ext uri="{BB962C8B-B14F-4D97-AF65-F5344CB8AC3E}">
        <p14:creationId xmlns:p14="http://schemas.microsoft.com/office/powerpoint/2010/main" val="408731896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2F879D5-9C61-6741-8C48-B4EDF8CE9C8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LK"/>
          </a:p>
        </p:txBody>
      </p:sp>
      <p:pic>
        <p:nvPicPr>
          <p:cNvPr id="5" name="Picture 4" descr="A picture containing man, standing, holding, looking&#10;&#10;Description automatically generated">
            <a:extLst>
              <a:ext uri="{FF2B5EF4-FFF2-40B4-BE49-F238E27FC236}">
                <a16:creationId xmlns:a16="http://schemas.microsoft.com/office/drawing/2014/main" id="{76EB4FB6-A7B6-A748-A0AF-2ACB02396A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2813" y="0"/>
            <a:ext cx="9846374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B739607-A0DC-6A4D-B52F-296A8A02A59D}"/>
              </a:ext>
            </a:extLst>
          </p:cNvPr>
          <p:cNvSpPr txBox="1"/>
          <p:nvPr/>
        </p:nvSpPr>
        <p:spPr>
          <a:xfrm>
            <a:off x="4550684" y="5257800"/>
            <a:ext cx="1847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LK" sz="60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4150D0C-A9FB-D940-8C78-072988FBF880}"/>
              </a:ext>
            </a:extLst>
          </p:cNvPr>
          <p:cNvSpPr/>
          <p:nvPr/>
        </p:nvSpPr>
        <p:spPr>
          <a:xfrm>
            <a:off x="4550684" y="5166919"/>
            <a:ext cx="6117316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LK" sz="6000" dirty="0"/>
              <a:t>Augmented Reality</a:t>
            </a:r>
          </a:p>
        </p:txBody>
      </p:sp>
    </p:spTree>
    <p:extLst>
      <p:ext uri="{BB962C8B-B14F-4D97-AF65-F5344CB8AC3E}">
        <p14:creationId xmlns:p14="http://schemas.microsoft.com/office/powerpoint/2010/main" val="4111946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E5C2E6E-78F1-C741-830D-43403A0D22DA}"/>
              </a:ext>
            </a:extLst>
          </p:cNvPr>
          <p:cNvSpPr/>
          <p:nvPr/>
        </p:nvSpPr>
        <p:spPr>
          <a:xfrm>
            <a:off x="5148390" y="3113529"/>
            <a:ext cx="1895220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500" dirty="0">
                <a:latin typeface="Heebo"/>
              </a:rPr>
              <a:t>Tank you.</a:t>
            </a:r>
            <a:endParaRPr lang="en-LK" sz="3500" dirty="0"/>
          </a:p>
        </p:txBody>
      </p:sp>
    </p:spTree>
    <p:extLst>
      <p:ext uri="{BB962C8B-B14F-4D97-AF65-F5344CB8AC3E}">
        <p14:creationId xmlns:p14="http://schemas.microsoft.com/office/powerpoint/2010/main" val="36121761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D8E93C8-0BA3-454B-ABE7-9846B26F5D77}"/>
              </a:ext>
            </a:extLst>
          </p:cNvPr>
          <p:cNvSpPr txBox="1"/>
          <p:nvPr/>
        </p:nvSpPr>
        <p:spPr>
          <a:xfrm>
            <a:off x="4093976" y="5836435"/>
            <a:ext cx="4004045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LK" sz="2500" dirty="0"/>
              <a:t>What is A</a:t>
            </a:r>
            <a:r>
              <a:rPr lang="en-US" sz="2500" dirty="0"/>
              <a:t>u</a:t>
            </a:r>
            <a:r>
              <a:rPr lang="en-LK" sz="2500" dirty="0"/>
              <a:t>gmented Reality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C06D0A2-F337-C847-9C93-4039494A0B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7114" y="681735"/>
            <a:ext cx="6757771" cy="4834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482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holding a gun&#10;&#10;Description automatically generated">
            <a:extLst>
              <a:ext uri="{FF2B5EF4-FFF2-40B4-BE49-F238E27FC236}">
                <a16:creationId xmlns:a16="http://schemas.microsoft.com/office/drawing/2014/main" id="{87AF8D25-123F-D041-9648-BD9A60A666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8092" y="3429000"/>
            <a:ext cx="5021135" cy="2693377"/>
          </a:xfrm>
          <a:prstGeom prst="rect">
            <a:avLst/>
          </a:prstGeom>
        </p:spPr>
      </p:pic>
      <p:pic>
        <p:nvPicPr>
          <p:cNvPr id="6" name="Picture 5" descr="A picture containing person, indoor, cabinet, man&#10;&#10;Description automatically generated">
            <a:extLst>
              <a:ext uri="{FF2B5EF4-FFF2-40B4-BE49-F238E27FC236}">
                <a16:creationId xmlns:a16="http://schemas.microsoft.com/office/drawing/2014/main" id="{45EA9D60-7FF4-CF40-A9CE-B6C02F9ED1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0689" y="1016620"/>
            <a:ext cx="3705911" cy="510592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17A7AC2-80EA-C74C-98DA-CFAE6392B87C}"/>
              </a:ext>
            </a:extLst>
          </p:cNvPr>
          <p:cNvSpPr txBox="1"/>
          <p:nvPr/>
        </p:nvSpPr>
        <p:spPr>
          <a:xfrm>
            <a:off x="1338092" y="1016620"/>
            <a:ext cx="428713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LK" sz="2500" dirty="0"/>
              <a:t>History of A</a:t>
            </a:r>
            <a:r>
              <a:rPr lang="en-US" sz="2500" dirty="0"/>
              <a:t>u</a:t>
            </a:r>
            <a:r>
              <a:rPr lang="en-LK" sz="2500" dirty="0"/>
              <a:t>gmented Reality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526727E-556E-EA4E-B63B-FDDD35355243}"/>
              </a:ext>
            </a:extLst>
          </p:cNvPr>
          <p:cNvSpPr txBox="1"/>
          <p:nvPr/>
        </p:nvSpPr>
        <p:spPr>
          <a:xfrm>
            <a:off x="1338092" y="1629018"/>
            <a:ext cx="528359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VR and AR were born! As theoretical concepts. It took a couple of decades for technology to catch up, and in the 1990’s AR found itself real-life applications for assisting workers with indoors assembly and maintenance.</a:t>
            </a:r>
            <a:endParaRPr lang="en-LK" sz="2500" dirty="0"/>
          </a:p>
        </p:txBody>
      </p:sp>
    </p:spTree>
    <p:extLst>
      <p:ext uri="{BB962C8B-B14F-4D97-AF65-F5344CB8AC3E}">
        <p14:creationId xmlns:p14="http://schemas.microsoft.com/office/powerpoint/2010/main" val="1580483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player, computer, playing&#10;&#10;Description automatically generated">
            <a:extLst>
              <a:ext uri="{FF2B5EF4-FFF2-40B4-BE49-F238E27FC236}">
                <a16:creationId xmlns:a16="http://schemas.microsoft.com/office/drawing/2014/main" id="{6555EB95-4A55-3741-B8FC-F7B82B2195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0700" y="1153359"/>
            <a:ext cx="8891954" cy="405077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32AA2CD-50EB-B448-93E9-7FFBCB3EC6ED}"/>
              </a:ext>
            </a:extLst>
          </p:cNvPr>
          <p:cNvSpPr txBox="1"/>
          <p:nvPr/>
        </p:nvSpPr>
        <p:spPr>
          <a:xfrm>
            <a:off x="4003084" y="5559898"/>
            <a:ext cx="4467185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dirty="0"/>
              <a:t>Difference between AR and VR</a:t>
            </a:r>
          </a:p>
        </p:txBody>
      </p:sp>
    </p:spTree>
    <p:extLst>
      <p:ext uri="{BB962C8B-B14F-4D97-AF65-F5344CB8AC3E}">
        <p14:creationId xmlns:p14="http://schemas.microsoft.com/office/powerpoint/2010/main" val="2288817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ndoor, sitting, table, small&#10;&#10;Description automatically generated">
            <a:extLst>
              <a:ext uri="{FF2B5EF4-FFF2-40B4-BE49-F238E27FC236}">
                <a16:creationId xmlns:a16="http://schemas.microsoft.com/office/drawing/2014/main" id="{582041F8-82A1-4F49-9FAF-6040571DCD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476250"/>
            <a:ext cx="9753600" cy="590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0584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20FB62A-2BFB-6F46-9F2D-BA022CC3BFCB}"/>
              </a:ext>
            </a:extLst>
          </p:cNvPr>
          <p:cNvSpPr/>
          <p:nvPr/>
        </p:nvSpPr>
        <p:spPr>
          <a:xfrm>
            <a:off x="1083408" y="1453869"/>
            <a:ext cx="2638543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500" dirty="0">
                <a:latin typeface="Heebo"/>
              </a:rPr>
              <a:t>1. Medical Training</a:t>
            </a:r>
            <a:endParaRPr lang="en-US" sz="2500" b="0" i="0" dirty="0">
              <a:effectLst/>
              <a:latin typeface="Heebo"/>
            </a:endParaRPr>
          </a:p>
        </p:txBody>
      </p:sp>
      <p:pic>
        <p:nvPicPr>
          <p:cNvPr id="4" name="Picture 3" descr="A picture containing table, food&#10;&#10;Description automatically generated">
            <a:extLst>
              <a:ext uri="{FF2B5EF4-FFF2-40B4-BE49-F238E27FC236}">
                <a16:creationId xmlns:a16="http://schemas.microsoft.com/office/drawing/2014/main" id="{AE5D85DC-DB16-5E4C-A47F-C4027EE6B8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654" y="2476407"/>
            <a:ext cx="6642100" cy="3732125"/>
          </a:xfrm>
          <a:prstGeom prst="rect">
            <a:avLst/>
          </a:prstGeom>
        </p:spPr>
      </p:pic>
      <p:pic>
        <p:nvPicPr>
          <p:cNvPr id="6" name="Picture 5" descr="A picture containing person, table, indoor, holding&#10;&#10;Description automatically generated">
            <a:extLst>
              <a:ext uri="{FF2B5EF4-FFF2-40B4-BE49-F238E27FC236}">
                <a16:creationId xmlns:a16="http://schemas.microsoft.com/office/drawing/2014/main" id="{675F5338-32E3-5640-8EAC-431285097A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1328" y="649468"/>
            <a:ext cx="4218249" cy="562707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685D454-051F-1E4F-88B6-88CDAD151BFB}"/>
              </a:ext>
            </a:extLst>
          </p:cNvPr>
          <p:cNvSpPr/>
          <p:nvPr/>
        </p:nvSpPr>
        <p:spPr>
          <a:xfrm>
            <a:off x="649654" y="831442"/>
            <a:ext cx="3930435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LK" sz="3000" dirty="0"/>
              <a:t>AR Use In Real World</a:t>
            </a:r>
          </a:p>
        </p:txBody>
      </p:sp>
    </p:spTree>
    <p:extLst>
      <p:ext uri="{BB962C8B-B14F-4D97-AF65-F5344CB8AC3E}">
        <p14:creationId xmlns:p14="http://schemas.microsoft.com/office/powerpoint/2010/main" val="1454487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A3A14BC-2CF0-8C41-AEF1-3C0E9CB69F55}"/>
              </a:ext>
            </a:extLst>
          </p:cNvPr>
          <p:cNvSpPr/>
          <p:nvPr/>
        </p:nvSpPr>
        <p:spPr>
          <a:xfrm>
            <a:off x="872786" y="454242"/>
            <a:ext cx="3517053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500" dirty="0">
                <a:latin typeface="Heebo"/>
              </a:rPr>
              <a:t>2. Service &amp; Maintenance</a:t>
            </a:r>
            <a:endParaRPr lang="en-US" sz="2500" b="0" i="0" dirty="0">
              <a:effectLst/>
              <a:latin typeface="Heebo"/>
            </a:endParaRPr>
          </a:p>
        </p:txBody>
      </p:sp>
      <p:pic>
        <p:nvPicPr>
          <p:cNvPr id="4" name="Picture 3" descr="A hand holding a camera&#10;&#10;Description automatically generated">
            <a:extLst>
              <a:ext uri="{FF2B5EF4-FFF2-40B4-BE49-F238E27FC236}">
                <a16:creationId xmlns:a16="http://schemas.microsoft.com/office/drawing/2014/main" id="{C8005585-13C0-0045-A2A7-4183074500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2618" y="1212650"/>
            <a:ext cx="7166763" cy="4777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002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busy city street&#10;&#10;Description automatically generated">
            <a:extLst>
              <a:ext uri="{FF2B5EF4-FFF2-40B4-BE49-F238E27FC236}">
                <a16:creationId xmlns:a16="http://schemas.microsoft.com/office/drawing/2014/main" id="{A65661B3-032D-E14E-BCEC-1525FA2F88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231" y="3655359"/>
            <a:ext cx="5826369" cy="2738106"/>
          </a:xfrm>
          <a:prstGeom prst="rect">
            <a:avLst/>
          </a:prstGeom>
        </p:spPr>
      </p:pic>
      <p:pic>
        <p:nvPicPr>
          <p:cNvPr id="5" name="Picture 4" descr="A picture containing person, indoor, holding, small&#10;&#10;Description automatically generated">
            <a:extLst>
              <a:ext uri="{FF2B5EF4-FFF2-40B4-BE49-F238E27FC236}">
                <a16:creationId xmlns:a16="http://schemas.microsoft.com/office/drawing/2014/main" id="{CC7A99E2-20CA-7D4A-AE99-91956D8B35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6959" y="464535"/>
            <a:ext cx="5160318" cy="284773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A5D8C1B-9441-2B4D-AEF5-EF5F79B568C0}"/>
              </a:ext>
            </a:extLst>
          </p:cNvPr>
          <p:cNvSpPr/>
          <p:nvPr/>
        </p:nvSpPr>
        <p:spPr>
          <a:xfrm>
            <a:off x="1459523" y="1411346"/>
            <a:ext cx="1619354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500" dirty="0">
                <a:latin typeface="Heebo"/>
              </a:rPr>
              <a:t>3. Business</a:t>
            </a:r>
            <a:endParaRPr lang="en-US" sz="2500" b="0" i="0" dirty="0">
              <a:effectLst/>
              <a:latin typeface="Heebo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9775FBD-258A-914C-97DA-426CD232E90E}"/>
              </a:ext>
            </a:extLst>
          </p:cNvPr>
          <p:cNvSpPr/>
          <p:nvPr/>
        </p:nvSpPr>
        <p:spPr>
          <a:xfrm>
            <a:off x="7941302" y="4785885"/>
            <a:ext cx="2675669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500" dirty="0">
                <a:latin typeface="Heebo"/>
              </a:rPr>
              <a:t>4. </a:t>
            </a:r>
            <a:r>
              <a:rPr lang="en-US" sz="2500" dirty="0"/>
              <a:t>Tourism Industry</a:t>
            </a:r>
          </a:p>
        </p:txBody>
      </p:sp>
    </p:spTree>
    <p:extLst>
      <p:ext uri="{BB962C8B-B14F-4D97-AF65-F5344CB8AC3E}">
        <p14:creationId xmlns:p14="http://schemas.microsoft.com/office/powerpoint/2010/main" val="3359157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30098F4-8F98-0B42-B3FF-151F9B4139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5002" y="2052272"/>
            <a:ext cx="6451442" cy="336012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65D050E-8E10-004C-8E7E-B96B879693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5919" y="531201"/>
            <a:ext cx="3264187" cy="579559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C29ACBC-60EF-F14B-AC5B-E07A7C04C72A}"/>
              </a:ext>
            </a:extLst>
          </p:cNvPr>
          <p:cNvSpPr/>
          <p:nvPr/>
        </p:nvSpPr>
        <p:spPr>
          <a:xfrm>
            <a:off x="2245103" y="1063842"/>
            <a:ext cx="4465390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LK" sz="2500" dirty="0"/>
              <a:t>Famours AR Apps in the world.</a:t>
            </a:r>
          </a:p>
        </p:txBody>
      </p:sp>
    </p:spTree>
    <p:extLst>
      <p:ext uri="{BB962C8B-B14F-4D97-AF65-F5344CB8AC3E}">
        <p14:creationId xmlns:p14="http://schemas.microsoft.com/office/powerpoint/2010/main" val="6280293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463</TotalTime>
  <Words>91</Words>
  <Application>Microsoft Macintosh PowerPoint</Application>
  <PresentationFormat>Widescreen</PresentationFormat>
  <Paragraphs>13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Heebo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(s) Donsaluge Senavirathna</dc:creator>
  <cp:lastModifiedBy>(s) Donsaluge Senavirathna</cp:lastModifiedBy>
  <cp:revision>10</cp:revision>
  <dcterms:created xsi:type="dcterms:W3CDTF">2020-02-19T16:17:23Z</dcterms:created>
  <dcterms:modified xsi:type="dcterms:W3CDTF">2020-02-20T02:32:16Z</dcterms:modified>
</cp:coreProperties>
</file>